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15A22"/>
    <a:srgbClr val="FFD400"/>
    <a:srgbClr val="CC7832"/>
    <a:srgbClr val="9437FF"/>
    <a:srgbClr val="00BAE8"/>
    <a:srgbClr val="0AC200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7:19:10.655" idx="23">
    <p:pos x="3791" y="1459"/>
    <p:text>記述が適当な恐れがあるため、refine要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D3D683A-FA90-CA43-8970-E76DF99E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00" y="505800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05E457D9-B9A9-9D48-803B-D90F4EE4734B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 real concerns of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verbalize them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Example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1838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My Case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513920-AA55-6B4C-AC68-3757C0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00" y="5059125"/>
            <a:ext cx="1638000" cy="1798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Demo to users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</a:t>
            </a:r>
            <a:b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5446</TotalTime>
  <Words>1331</Words>
  <Application>Microsoft Macintosh PowerPoint</Application>
  <PresentationFormat>画面に合わせる (4:3)</PresentationFormat>
  <Paragraphs>389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8861</cp:revision>
  <cp:lastPrinted>2019-12-11T06:41:24Z</cp:lastPrinted>
  <dcterms:created xsi:type="dcterms:W3CDTF">2016-11-21T06:16:44Z</dcterms:created>
  <dcterms:modified xsi:type="dcterms:W3CDTF">2020-04-30T08:23:46Z</dcterms:modified>
</cp:coreProperties>
</file>